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Désolé</a:t>
            </a:r>
            <a:r>
              <a:rPr lang="fr-FR" sz="3600" b="1" dirty="0" smtClean="0">
                <a:solidFill>
                  <a:schemeClr val="tx1"/>
                </a:solidFill>
              </a:rPr>
              <a:t>, mais je ne suis pas </a:t>
            </a:r>
            <a:r>
              <a:rPr lang="fr-FR" sz="3600" b="1" dirty="0" smtClean="0">
                <a:solidFill>
                  <a:schemeClr val="tx1"/>
                </a:solidFill>
              </a:rPr>
              <a:t>d’accord avec toi.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Je pense que les </a:t>
            </a:r>
            <a:r>
              <a:rPr lang="fr-FR" sz="3600" b="1" dirty="0" smtClean="0">
                <a:solidFill>
                  <a:schemeClr val="tx1"/>
                </a:solidFill>
              </a:rPr>
              <a:t>chiens sont meilleurs que </a:t>
            </a:r>
            <a:r>
              <a:rPr lang="fr-FR" sz="3600" b="1" dirty="0" smtClean="0">
                <a:solidFill>
                  <a:schemeClr val="tx1"/>
                </a:solidFill>
              </a:rPr>
              <a:t>les chats.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C’est le premier jour de classes et je pense que mon prof de maths a l’air très sympa.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fr-FR" sz="3600" b="1" dirty="0" err="1" smtClean="0">
                <a:solidFill>
                  <a:schemeClr val="tx1"/>
                </a:solidFill>
              </a:rPr>
              <a:t>Sorry</a:t>
            </a:r>
            <a:r>
              <a:rPr lang="fr-FR" sz="3600" b="1" dirty="0" smtClean="0">
                <a:solidFill>
                  <a:schemeClr val="tx1"/>
                </a:solidFill>
              </a:rPr>
              <a:t>, but I </a:t>
            </a:r>
            <a:r>
              <a:rPr lang="fr-FR" sz="3600" b="1" dirty="0" err="1" smtClean="0">
                <a:solidFill>
                  <a:schemeClr val="tx1"/>
                </a:solidFill>
              </a:rPr>
              <a:t>don’t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agree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with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you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I </a:t>
            </a:r>
            <a:r>
              <a:rPr lang="fr-FR" sz="3600" b="1" dirty="0" err="1" smtClean="0">
                <a:solidFill>
                  <a:schemeClr val="tx1"/>
                </a:solidFill>
              </a:rPr>
              <a:t>think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dogs</a:t>
            </a:r>
            <a:r>
              <a:rPr lang="fr-FR" sz="3600" b="1" dirty="0" smtClean="0">
                <a:solidFill>
                  <a:schemeClr val="tx1"/>
                </a:solidFill>
              </a:rPr>
              <a:t> are </a:t>
            </a:r>
            <a:r>
              <a:rPr lang="fr-FR" sz="3600" b="1" dirty="0" err="1" smtClean="0">
                <a:solidFill>
                  <a:schemeClr val="tx1"/>
                </a:solidFill>
              </a:rPr>
              <a:t>better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than</a:t>
            </a:r>
            <a:r>
              <a:rPr lang="fr-FR" sz="3600" b="1" dirty="0" smtClean="0">
                <a:solidFill>
                  <a:schemeClr val="tx1"/>
                </a:solidFill>
              </a:rPr>
              <a:t> cats.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r>
              <a:rPr lang="fr-FR" sz="3600" b="1" dirty="0" err="1" smtClean="0">
                <a:solidFill>
                  <a:schemeClr val="tx1"/>
                </a:solidFill>
              </a:rPr>
              <a:t>It’s</a:t>
            </a:r>
            <a:r>
              <a:rPr lang="fr-FR" sz="3600" b="1" dirty="0" smtClean="0">
                <a:solidFill>
                  <a:schemeClr val="tx1"/>
                </a:solidFill>
              </a:rPr>
              <a:t> the first </a:t>
            </a:r>
            <a:r>
              <a:rPr lang="fr-FR" sz="3600" b="1" dirty="0" err="1" smtClean="0">
                <a:solidFill>
                  <a:schemeClr val="tx1"/>
                </a:solidFill>
              </a:rPr>
              <a:t>day</a:t>
            </a:r>
            <a:r>
              <a:rPr lang="fr-FR" sz="3600" b="1" dirty="0" smtClean="0">
                <a:solidFill>
                  <a:schemeClr val="tx1"/>
                </a:solidFill>
              </a:rPr>
              <a:t> of classes and I </a:t>
            </a:r>
            <a:r>
              <a:rPr lang="fr-FR" sz="3600" b="1" dirty="0" err="1" smtClean="0">
                <a:solidFill>
                  <a:schemeClr val="tx1"/>
                </a:solidFill>
              </a:rPr>
              <a:t>think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my</a:t>
            </a:r>
            <a:r>
              <a:rPr lang="fr-FR" sz="3600" b="1" dirty="0" smtClean="0">
                <a:solidFill>
                  <a:schemeClr val="tx1"/>
                </a:solidFill>
              </a:rPr>
              <a:t> math </a:t>
            </a:r>
            <a:r>
              <a:rPr lang="fr-FR" sz="3600" b="1" dirty="0" err="1" smtClean="0">
                <a:solidFill>
                  <a:schemeClr val="tx1"/>
                </a:solidFill>
              </a:rPr>
              <a:t>teacher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seems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very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nice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7215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images.slideplayer.fr/7/1724016/slides/slid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799"/>
          <a:stretch/>
        </p:blipFill>
        <p:spPr bwMode="auto">
          <a:xfrm>
            <a:off x="1673352" y="448057"/>
            <a:ext cx="9144000" cy="611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88864" y="5620132"/>
            <a:ext cx="1085850" cy="11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5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4281</TotalTime>
  <Words>80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1.  Discutez avec un(e) ami(e) 2.  Copiez le français et mettez en anglais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32</cp:revision>
  <dcterms:created xsi:type="dcterms:W3CDTF">2017-01-03T12:56:38Z</dcterms:created>
  <dcterms:modified xsi:type="dcterms:W3CDTF">2017-01-31T13:18:56Z</dcterms:modified>
</cp:coreProperties>
</file>